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3" r:id="rId1"/>
  </p:sldMasterIdLst>
  <p:notesMasterIdLst>
    <p:notesMasterId r:id="rId27"/>
  </p:notesMasterIdLst>
  <p:sldIdLst>
    <p:sldId id="328" r:id="rId2"/>
    <p:sldId id="329" r:id="rId3"/>
    <p:sldId id="338" r:id="rId4"/>
    <p:sldId id="341" r:id="rId5"/>
    <p:sldId id="331" r:id="rId6"/>
    <p:sldId id="340" r:id="rId7"/>
    <p:sldId id="330" r:id="rId8"/>
    <p:sldId id="339" r:id="rId9"/>
    <p:sldId id="345" r:id="rId10"/>
    <p:sldId id="343" r:id="rId11"/>
    <p:sldId id="344" r:id="rId12"/>
    <p:sldId id="335" r:id="rId13"/>
    <p:sldId id="291" r:id="rId14"/>
    <p:sldId id="333" r:id="rId15"/>
    <p:sldId id="336" r:id="rId16"/>
    <p:sldId id="337" r:id="rId17"/>
    <p:sldId id="304" r:id="rId18"/>
    <p:sldId id="346" r:id="rId19"/>
    <p:sldId id="347" r:id="rId20"/>
    <p:sldId id="351" r:id="rId21"/>
    <p:sldId id="348" r:id="rId22"/>
    <p:sldId id="349" r:id="rId23"/>
    <p:sldId id="350" r:id="rId24"/>
    <p:sldId id="289" r:id="rId25"/>
    <p:sldId id="334" r:id="rId2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7C80"/>
    <a:srgbClr val="99FFCC"/>
    <a:srgbClr val="F65E94"/>
    <a:srgbClr val="33CCFF"/>
    <a:srgbClr val="66FFFF"/>
    <a:srgbClr val="F48360"/>
    <a:srgbClr val="EDBD67"/>
    <a:srgbClr val="CEA90E"/>
    <a:srgbClr val="56C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>
      <p:cViewPr varScale="1">
        <p:scale>
          <a:sx n="112" d="100"/>
          <a:sy n="112" d="100"/>
        </p:scale>
        <p:origin x="133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234EAE-D9DA-4985-8497-BB38E9069392}" type="doc">
      <dgm:prSet loTypeId="urn:microsoft.com/office/officeart/2005/8/layout/radial1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5C55747E-2B57-4B6D-8A9A-D23030CB6502}">
      <dgm:prSet phldrT="[Текст]" custT="1"/>
      <dgm:spPr>
        <a:solidFill>
          <a:srgbClr val="FF7C80"/>
        </a:solidFill>
      </dgm:spPr>
      <dgm:t>
        <a:bodyPr/>
        <a:lstStyle/>
        <a:p>
          <a:endParaRPr lang="ru-RU" sz="1800" b="1" dirty="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8283CD-1FAE-4395-B99F-D9CF4DBDA01A}" type="parTrans" cxnId="{CC059E4F-54C9-4FCD-9878-9E97B6E1A7EA}">
      <dgm:prSet/>
      <dgm:spPr/>
      <dgm:t>
        <a:bodyPr/>
        <a:lstStyle/>
        <a:p>
          <a:endParaRPr lang="ru-RU"/>
        </a:p>
      </dgm:t>
    </dgm:pt>
    <dgm:pt modelId="{11D72522-5B73-40A1-AAD0-1BCB3A438827}" type="sibTrans" cxnId="{CC059E4F-54C9-4FCD-9878-9E97B6E1A7EA}">
      <dgm:prSet/>
      <dgm:spPr/>
      <dgm:t>
        <a:bodyPr/>
        <a:lstStyle/>
        <a:p>
          <a:endParaRPr lang="ru-RU"/>
        </a:p>
      </dgm:t>
    </dgm:pt>
    <dgm:pt modelId="{807890E2-7014-41C9-8284-0E4C216BE8EA}">
      <dgm:prSet phldrT="[Текст]" custT="1"/>
      <dgm:spPr>
        <a:solidFill>
          <a:srgbClr val="F65E94"/>
        </a:solidFill>
      </dgm:spPr>
      <dgm:t>
        <a:bodyPr/>
        <a:lstStyle/>
        <a:p>
          <a:r>
            <a:rPr lang="ru-RU" sz="2000" b="0" u="none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Наглядные пособия, интерактивные задания, </a:t>
          </a:r>
          <a:r>
            <a:rPr lang="ru-RU" sz="2000" b="0" u="none" dirty="0" err="1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видеоуроки</a:t>
          </a:r>
          <a:r>
            <a:rPr lang="ru-RU" sz="2000" b="0" u="none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и т.п.</a:t>
          </a:r>
          <a:endParaRPr lang="ru-RU" sz="2000" b="0" u="none" dirty="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FFC591-D454-4C9C-BA8D-106AAFA43157}" type="parTrans" cxnId="{9FDEDF9C-2619-4716-8F3C-23111D6B13C4}">
      <dgm:prSet/>
      <dgm:spPr/>
      <dgm:t>
        <a:bodyPr/>
        <a:lstStyle/>
        <a:p>
          <a:endParaRPr lang="ru-RU"/>
        </a:p>
      </dgm:t>
    </dgm:pt>
    <dgm:pt modelId="{AF7F94BD-56CD-48AC-8BAF-9DDDFB42B6E2}" type="sibTrans" cxnId="{9FDEDF9C-2619-4716-8F3C-23111D6B13C4}">
      <dgm:prSet/>
      <dgm:spPr/>
      <dgm:t>
        <a:bodyPr/>
        <a:lstStyle/>
        <a:p>
          <a:endParaRPr lang="ru-RU"/>
        </a:p>
      </dgm:t>
    </dgm:pt>
    <dgm:pt modelId="{EDD7D376-50FC-4A14-9072-89F76093AEEE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2000" b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Индивидуальный понятийный словарь</a:t>
          </a:r>
        </a:p>
        <a:p>
          <a:r>
            <a:rPr lang="ru-RU" sz="2000" b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школьника</a:t>
          </a:r>
          <a:endParaRPr lang="ru-RU" sz="1800" b="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A8FCF8-DD2A-4DB0-8D16-DB069FFFB367}" type="parTrans" cxnId="{C6425C16-04B0-4839-876C-E722BBFBA9F9}">
      <dgm:prSet/>
      <dgm:spPr/>
      <dgm:t>
        <a:bodyPr/>
        <a:lstStyle/>
        <a:p>
          <a:endParaRPr lang="ru-RU"/>
        </a:p>
      </dgm:t>
    </dgm:pt>
    <dgm:pt modelId="{B09769DF-F6BC-4AEA-A8C8-87BDDD79EBEF}" type="sibTrans" cxnId="{C6425C16-04B0-4839-876C-E722BBFBA9F9}">
      <dgm:prSet/>
      <dgm:spPr/>
      <dgm:t>
        <a:bodyPr/>
        <a:lstStyle/>
        <a:p>
          <a:endParaRPr lang="ru-RU"/>
        </a:p>
      </dgm:t>
    </dgm:pt>
    <dgm:pt modelId="{47ADD98B-C94C-4DE2-AF74-72B2796CA53A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b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Способы диалектического обучения;</a:t>
          </a:r>
        </a:p>
        <a:p>
          <a:r>
            <a:rPr lang="ru-RU" sz="1800" b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Приём «Двухчастный дневник» и т.д.;</a:t>
          </a:r>
        </a:p>
        <a:p>
          <a:r>
            <a:rPr lang="ru-RU" sz="1800" b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Приём «Маркировочная     таблица» и др.</a:t>
          </a:r>
        </a:p>
        <a:p>
          <a:endParaRPr lang="ru-RU" sz="1800" b="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C91CB2-3BD9-4C34-88DA-C407EAF10608}" type="parTrans" cxnId="{D46A8AEF-2CFF-4DEE-8A7F-5788AF32B2C8}">
      <dgm:prSet/>
      <dgm:spPr/>
      <dgm:t>
        <a:bodyPr/>
        <a:lstStyle/>
        <a:p>
          <a:endParaRPr lang="ru-RU"/>
        </a:p>
      </dgm:t>
    </dgm:pt>
    <dgm:pt modelId="{25B438F9-E2F4-4968-AEBC-E10D1E7AABE5}" type="sibTrans" cxnId="{D46A8AEF-2CFF-4DEE-8A7F-5788AF32B2C8}">
      <dgm:prSet/>
      <dgm:spPr/>
      <dgm:t>
        <a:bodyPr/>
        <a:lstStyle/>
        <a:p>
          <a:endParaRPr lang="ru-RU"/>
        </a:p>
      </dgm:t>
    </dgm:pt>
    <dgm:pt modelId="{C0ED40AE-A639-4677-9494-858C9163B491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000" b="0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Участие в олимпиадах</a:t>
          </a:r>
          <a:endParaRPr lang="ru-RU" sz="2000" b="0" dirty="0">
            <a:solidFill>
              <a:schemeClr val="accent1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5F8FF3-F325-4945-8850-72073BDC2897}" type="parTrans" cxnId="{C205BD66-A6CA-4E1B-8BBB-79266E5ECAE3}">
      <dgm:prSet/>
      <dgm:spPr/>
      <dgm:t>
        <a:bodyPr/>
        <a:lstStyle/>
        <a:p>
          <a:endParaRPr lang="ru-RU"/>
        </a:p>
      </dgm:t>
    </dgm:pt>
    <dgm:pt modelId="{86DC127E-7DD0-44E3-BD6E-16B6E07B9234}" type="sibTrans" cxnId="{C205BD66-A6CA-4E1B-8BBB-79266E5ECAE3}">
      <dgm:prSet/>
      <dgm:spPr/>
      <dgm:t>
        <a:bodyPr/>
        <a:lstStyle/>
        <a:p>
          <a:endParaRPr lang="ru-RU"/>
        </a:p>
      </dgm:t>
    </dgm:pt>
    <dgm:pt modelId="{5EEF9EE6-5445-4955-9340-FC09AFDDF188}">
      <dgm:prSet phldrT="[Текст]" phldr="1"/>
      <dgm:spPr/>
      <dgm:t>
        <a:bodyPr/>
        <a:lstStyle/>
        <a:p>
          <a:endParaRPr lang="ru-RU"/>
        </a:p>
      </dgm:t>
    </dgm:pt>
    <dgm:pt modelId="{A997DE16-5C2D-4791-9118-01D131F28919}" type="parTrans" cxnId="{DC5F0132-B906-4741-89D9-8C1EDA0DCC72}">
      <dgm:prSet/>
      <dgm:spPr/>
      <dgm:t>
        <a:bodyPr/>
        <a:lstStyle/>
        <a:p>
          <a:endParaRPr lang="ru-RU"/>
        </a:p>
      </dgm:t>
    </dgm:pt>
    <dgm:pt modelId="{9F945D19-94B7-4FF3-8FDA-9BAE23FDAC04}" type="sibTrans" cxnId="{DC5F0132-B906-4741-89D9-8C1EDA0DCC72}">
      <dgm:prSet/>
      <dgm:spPr/>
      <dgm:t>
        <a:bodyPr/>
        <a:lstStyle/>
        <a:p>
          <a:endParaRPr lang="ru-RU"/>
        </a:p>
      </dgm:t>
    </dgm:pt>
    <dgm:pt modelId="{EC21228E-8216-4967-9D67-C326B1034E02}">
      <dgm:prSet custT="1"/>
      <dgm:spPr>
        <a:solidFill>
          <a:srgbClr val="FFFF00"/>
        </a:solidFill>
      </dgm:spPr>
      <dgm:t>
        <a:bodyPr/>
        <a:lstStyle/>
        <a:p>
          <a:r>
            <a:rPr lang="ru-RU" sz="2000" b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Исследовательские проекты</a:t>
          </a:r>
          <a:endParaRPr lang="ru-RU" sz="2000" b="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52AA9B-AAE7-47D7-B008-2AC9E459066B}" type="parTrans" cxnId="{EB199638-F3C9-4AE5-BA5C-50B6CE37F22F}">
      <dgm:prSet/>
      <dgm:spPr/>
      <dgm:t>
        <a:bodyPr/>
        <a:lstStyle/>
        <a:p>
          <a:endParaRPr lang="ru-RU"/>
        </a:p>
      </dgm:t>
    </dgm:pt>
    <dgm:pt modelId="{2E340915-A20B-43EE-B6C7-C3CA259A72B5}" type="sibTrans" cxnId="{EB199638-F3C9-4AE5-BA5C-50B6CE37F22F}">
      <dgm:prSet/>
      <dgm:spPr/>
      <dgm:t>
        <a:bodyPr/>
        <a:lstStyle/>
        <a:p>
          <a:endParaRPr lang="ru-RU"/>
        </a:p>
      </dgm:t>
    </dgm:pt>
    <dgm:pt modelId="{44D4C193-55C8-4F43-9216-F06DDDC8B4A7}">
      <dgm:prSet custT="1"/>
      <dgm:spPr>
        <a:solidFill>
          <a:srgbClr val="99FFCC"/>
        </a:solidFill>
      </dgm:spPr>
      <dgm:t>
        <a:bodyPr/>
        <a:lstStyle/>
        <a:p>
          <a:r>
            <a:rPr lang="ru-RU" sz="2000" b="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Виртаульные</a:t>
          </a:r>
          <a:r>
            <a:rPr lang="ru-RU" sz="2000" b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выездные экскурсии</a:t>
          </a:r>
          <a:endParaRPr lang="ru-RU" sz="2000" b="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472CCD-787F-4F1B-9D79-36F6D7F10104}" type="parTrans" cxnId="{B54C9236-5B6A-425D-ABB2-5F9F56E25E90}">
      <dgm:prSet/>
      <dgm:spPr/>
      <dgm:t>
        <a:bodyPr/>
        <a:lstStyle/>
        <a:p>
          <a:endParaRPr lang="ru-RU"/>
        </a:p>
      </dgm:t>
    </dgm:pt>
    <dgm:pt modelId="{AABD95E0-0E8E-4EB4-AA62-26DAF3932FD2}" type="sibTrans" cxnId="{B54C9236-5B6A-425D-ABB2-5F9F56E25E90}">
      <dgm:prSet/>
      <dgm:spPr/>
      <dgm:t>
        <a:bodyPr/>
        <a:lstStyle/>
        <a:p>
          <a:endParaRPr lang="ru-RU"/>
        </a:p>
      </dgm:t>
    </dgm:pt>
    <dgm:pt modelId="{56614657-668D-40EE-9288-EB0450C28CB1}">
      <dgm:prSet custT="1"/>
      <dgm:spPr>
        <a:solidFill>
          <a:schemeClr val="bg2"/>
        </a:solidFill>
      </dgm:spPr>
      <dgm:t>
        <a:bodyPr/>
        <a:lstStyle/>
        <a:p>
          <a:r>
            <a:rPr lang="ru-RU" sz="2000" b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Творческие работы </a:t>
          </a:r>
          <a:r>
            <a:rPr lang="ru-RU" sz="1800" b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(например, участие в фотоконкурсе «Светлый праздник Рождества», выставка поделок  по итогам учебного года)</a:t>
          </a:r>
          <a:endParaRPr lang="ru-RU" sz="1800" b="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AFCA7D-0941-4B46-9B94-13C30686A127}" type="parTrans" cxnId="{DA2CACD3-DF01-4FA3-BF6C-724CF49AD535}">
      <dgm:prSet/>
      <dgm:spPr/>
      <dgm:t>
        <a:bodyPr/>
        <a:lstStyle/>
        <a:p>
          <a:endParaRPr lang="ru-RU"/>
        </a:p>
      </dgm:t>
    </dgm:pt>
    <dgm:pt modelId="{990ECCA3-8744-4AB0-881E-31C0B1E7AB64}" type="sibTrans" cxnId="{DA2CACD3-DF01-4FA3-BF6C-724CF49AD535}">
      <dgm:prSet/>
      <dgm:spPr/>
      <dgm:t>
        <a:bodyPr/>
        <a:lstStyle/>
        <a:p>
          <a:endParaRPr lang="ru-RU"/>
        </a:p>
      </dgm:t>
    </dgm:pt>
    <dgm:pt modelId="{48ECD3DA-413A-4DE5-BC69-70A733906D22}" type="pres">
      <dgm:prSet presAssocID="{CC234EAE-D9DA-4985-8497-BB38E906939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0D5510-BBFE-4D8B-A92F-A4899A16D45E}" type="pres">
      <dgm:prSet presAssocID="{5C55747E-2B57-4B6D-8A9A-D23030CB6502}" presName="centerShape" presStyleLbl="node0" presStyleIdx="0" presStyleCnt="1" custScaleX="159122" custScaleY="120930" custLinFactNeighborX="-629" custLinFactNeighborY="-1073"/>
      <dgm:spPr/>
      <dgm:t>
        <a:bodyPr/>
        <a:lstStyle/>
        <a:p>
          <a:endParaRPr lang="ru-RU"/>
        </a:p>
      </dgm:t>
    </dgm:pt>
    <dgm:pt modelId="{563C7FED-AC04-4FAC-812F-8E4839E20069}" type="pres">
      <dgm:prSet presAssocID="{F5FFC591-D454-4C9C-BA8D-106AAFA43157}" presName="Name9" presStyleLbl="parChTrans1D2" presStyleIdx="0" presStyleCnt="7"/>
      <dgm:spPr/>
      <dgm:t>
        <a:bodyPr/>
        <a:lstStyle/>
        <a:p>
          <a:endParaRPr lang="ru-RU"/>
        </a:p>
      </dgm:t>
    </dgm:pt>
    <dgm:pt modelId="{3CA217F7-4A50-4EA9-B3C8-437BC1AC18DD}" type="pres">
      <dgm:prSet presAssocID="{F5FFC591-D454-4C9C-BA8D-106AAFA43157}" presName="connTx" presStyleLbl="parChTrans1D2" presStyleIdx="0" presStyleCnt="7"/>
      <dgm:spPr/>
      <dgm:t>
        <a:bodyPr/>
        <a:lstStyle/>
        <a:p>
          <a:endParaRPr lang="ru-RU"/>
        </a:p>
      </dgm:t>
    </dgm:pt>
    <dgm:pt modelId="{D2AB2F9F-0D28-40A4-8180-72F189BD5001}" type="pres">
      <dgm:prSet presAssocID="{807890E2-7014-41C9-8284-0E4C216BE8EA}" presName="node" presStyleLbl="node1" presStyleIdx="0" presStyleCnt="7" custScaleX="188254" custScaleY="133808" custRadScaleRad="97713" custRadScaleInc="-24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A0B9F-FD8E-4D52-88D7-B23585D8408B}" type="pres">
      <dgm:prSet presAssocID="{58A8FCF8-DD2A-4DB0-8D16-DB069FFFB367}" presName="Name9" presStyleLbl="parChTrans1D2" presStyleIdx="1" presStyleCnt="7"/>
      <dgm:spPr/>
      <dgm:t>
        <a:bodyPr/>
        <a:lstStyle/>
        <a:p>
          <a:endParaRPr lang="ru-RU"/>
        </a:p>
      </dgm:t>
    </dgm:pt>
    <dgm:pt modelId="{5C94A479-DACE-41E6-8E5E-E7259C10011C}" type="pres">
      <dgm:prSet presAssocID="{58A8FCF8-DD2A-4DB0-8D16-DB069FFFB367}" presName="connTx" presStyleLbl="parChTrans1D2" presStyleIdx="1" presStyleCnt="7"/>
      <dgm:spPr/>
      <dgm:t>
        <a:bodyPr/>
        <a:lstStyle/>
        <a:p>
          <a:endParaRPr lang="ru-RU"/>
        </a:p>
      </dgm:t>
    </dgm:pt>
    <dgm:pt modelId="{EDBD8ADA-3F98-45C9-8B56-9603E51A2424}" type="pres">
      <dgm:prSet presAssocID="{EDD7D376-50FC-4A14-9072-89F76093AEEE}" presName="node" presStyleLbl="node1" presStyleIdx="1" presStyleCnt="7" custAng="19703674" custScaleX="196954" custScaleY="159203" custRadScaleRad="132450" custRadScaleInc="-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400D6-AFAA-46A2-B8E0-E980E6F460E0}" type="pres">
      <dgm:prSet presAssocID="{C3C91CB2-3BD9-4C34-88DA-C407EAF10608}" presName="Name9" presStyleLbl="parChTrans1D2" presStyleIdx="2" presStyleCnt="7"/>
      <dgm:spPr/>
      <dgm:t>
        <a:bodyPr/>
        <a:lstStyle/>
        <a:p>
          <a:endParaRPr lang="ru-RU"/>
        </a:p>
      </dgm:t>
    </dgm:pt>
    <dgm:pt modelId="{6BCD92F4-CC46-478F-A6FD-5B0DFBAA4C91}" type="pres">
      <dgm:prSet presAssocID="{C3C91CB2-3BD9-4C34-88DA-C407EAF10608}" presName="connTx" presStyleLbl="parChTrans1D2" presStyleIdx="2" presStyleCnt="7"/>
      <dgm:spPr/>
      <dgm:t>
        <a:bodyPr/>
        <a:lstStyle/>
        <a:p>
          <a:endParaRPr lang="ru-RU"/>
        </a:p>
      </dgm:t>
    </dgm:pt>
    <dgm:pt modelId="{E4B58DA5-E95E-4AD7-BBDB-94888BC62824}" type="pres">
      <dgm:prSet presAssocID="{47ADD98B-C94C-4DE2-AF74-72B2796CA53A}" presName="node" presStyleLbl="node1" presStyleIdx="2" presStyleCnt="7" custScaleX="215838" custScaleY="165855" custRadScaleRad="141661" custRadScaleInc="-41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100A7-0541-4642-8D7D-9FB1FA32143F}" type="pres">
      <dgm:prSet presAssocID="{905F8FF3-F325-4945-8850-72073BDC2897}" presName="Name9" presStyleLbl="parChTrans1D2" presStyleIdx="3" presStyleCnt="7"/>
      <dgm:spPr/>
      <dgm:t>
        <a:bodyPr/>
        <a:lstStyle/>
        <a:p>
          <a:endParaRPr lang="ru-RU"/>
        </a:p>
      </dgm:t>
    </dgm:pt>
    <dgm:pt modelId="{4EB88BAB-0F5A-40A6-873E-56D1213F227B}" type="pres">
      <dgm:prSet presAssocID="{905F8FF3-F325-4945-8850-72073BDC2897}" presName="connTx" presStyleLbl="parChTrans1D2" presStyleIdx="3" presStyleCnt="7"/>
      <dgm:spPr/>
      <dgm:t>
        <a:bodyPr/>
        <a:lstStyle/>
        <a:p>
          <a:endParaRPr lang="ru-RU"/>
        </a:p>
      </dgm:t>
    </dgm:pt>
    <dgm:pt modelId="{A6ECF6AF-B7C2-47D3-8BBB-03C30FECCCF0}" type="pres">
      <dgm:prSet presAssocID="{C0ED40AE-A639-4677-9494-858C9163B491}" presName="node" presStyleLbl="node1" presStyleIdx="3" presStyleCnt="7" custScaleX="246450" custScaleY="138804" custRadScaleRad="101300" custRadScaleInc="-37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BBFE8-73A0-4DA7-B1D9-C46D0FF4B55C}" type="pres">
      <dgm:prSet presAssocID="{C652AA9B-AAE7-47D7-B008-2AC9E459066B}" presName="Name9" presStyleLbl="parChTrans1D2" presStyleIdx="4" presStyleCnt="7"/>
      <dgm:spPr/>
      <dgm:t>
        <a:bodyPr/>
        <a:lstStyle/>
        <a:p>
          <a:endParaRPr lang="ru-RU"/>
        </a:p>
      </dgm:t>
    </dgm:pt>
    <dgm:pt modelId="{BE8AD664-5DB2-445F-AE34-69736CC88463}" type="pres">
      <dgm:prSet presAssocID="{C652AA9B-AAE7-47D7-B008-2AC9E459066B}" presName="connTx" presStyleLbl="parChTrans1D2" presStyleIdx="4" presStyleCnt="7"/>
      <dgm:spPr/>
      <dgm:t>
        <a:bodyPr/>
        <a:lstStyle/>
        <a:p>
          <a:endParaRPr lang="ru-RU"/>
        </a:p>
      </dgm:t>
    </dgm:pt>
    <dgm:pt modelId="{8D610C36-7000-44D2-A6E4-2DDD42A766E8}" type="pres">
      <dgm:prSet presAssocID="{EC21228E-8216-4967-9D67-C326B1034E02}" presName="node" presStyleLbl="node1" presStyleIdx="4" presStyleCnt="7" custScaleX="223156" custScaleY="149054" custRadScaleRad="109016" custRadScaleInc="60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D309D-95EE-4AD4-9A3D-A72A2F41033E}" type="pres">
      <dgm:prSet presAssocID="{EB472CCD-787F-4F1B-9D79-36F6D7F10104}" presName="Name9" presStyleLbl="parChTrans1D2" presStyleIdx="5" presStyleCnt="7"/>
      <dgm:spPr/>
      <dgm:t>
        <a:bodyPr/>
        <a:lstStyle/>
        <a:p>
          <a:endParaRPr lang="ru-RU"/>
        </a:p>
      </dgm:t>
    </dgm:pt>
    <dgm:pt modelId="{452DD26A-55D2-4CAD-893B-5AAAFD096BE8}" type="pres">
      <dgm:prSet presAssocID="{EB472CCD-787F-4F1B-9D79-36F6D7F10104}" presName="connTx" presStyleLbl="parChTrans1D2" presStyleIdx="5" presStyleCnt="7"/>
      <dgm:spPr/>
      <dgm:t>
        <a:bodyPr/>
        <a:lstStyle/>
        <a:p>
          <a:endParaRPr lang="ru-RU"/>
        </a:p>
      </dgm:t>
    </dgm:pt>
    <dgm:pt modelId="{A714D556-C68C-4ED7-AC95-9BA2EBACF3DF}" type="pres">
      <dgm:prSet presAssocID="{44D4C193-55C8-4F43-9216-F06DDDC8B4A7}" presName="node" presStyleLbl="node1" presStyleIdx="5" presStyleCnt="7" custScaleX="200418" custScaleY="134102" custRadScaleRad="137441" custRadScaleInc="21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69EE1-239F-49B5-BD81-AA5BA4D18347}" type="pres">
      <dgm:prSet presAssocID="{6BAFCA7D-0941-4B46-9B94-13C30686A127}" presName="Name9" presStyleLbl="parChTrans1D2" presStyleIdx="6" presStyleCnt="7"/>
      <dgm:spPr/>
      <dgm:t>
        <a:bodyPr/>
        <a:lstStyle/>
        <a:p>
          <a:endParaRPr lang="ru-RU"/>
        </a:p>
      </dgm:t>
    </dgm:pt>
    <dgm:pt modelId="{02574B20-44EF-4863-B088-FC08E5C3E693}" type="pres">
      <dgm:prSet presAssocID="{6BAFCA7D-0941-4B46-9B94-13C30686A127}" presName="connTx" presStyleLbl="parChTrans1D2" presStyleIdx="6" presStyleCnt="7"/>
      <dgm:spPr/>
      <dgm:t>
        <a:bodyPr/>
        <a:lstStyle/>
        <a:p>
          <a:endParaRPr lang="ru-RU"/>
        </a:p>
      </dgm:t>
    </dgm:pt>
    <dgm:pt modelId="{639CA093-29E0-4511-B19A-1C9EB9BF7E3A}" type="pres">
      <dgm:prSet presAssocID="{56614657-668D-40EE-9288-EB0450C28CB1}" presName="node" presStyleLbl="node1" presStyleIdx="6" presStyleCnt="7" custAng="1428157" custScaleX="228960" custScaleY="134833" custRadScaleRad="142188" custRadScaleInc="-36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5F0132-B906-4741-89D9-8C1EDA0DCC72}" srcId="{CC234EAE-D9DA-4985-8497-BB38E9069392}" destId="{5EEF9EE6-5445-4955-9340-FC09AFDDF188}" srcOrd="1" destOrd="0" parTransId="{A997DE16-5C2D-4791-9118-01D131F28919}" sibTransId="{9F945D19-94B7-4FF3-8FDA-9BAE23FDAC04}"/>
    <dgm:cxn modelId="{B54C9236-5B6A-425D-ABB2-5F9F56E25E90}" srcId="{5C55747E-2B57-4B6D-8A9A-D23030CB6502}" destId="{44D4C193-55C8-4F43-9216-F06DDDC8B4A7}" srcOrd="5" destOrd="0" parTransId="{EB472CCD-787F-4F1B-9D79-36F6D7F10104}" sibTransId="{AABD95E0-0E8E-4EB4-AA62-26DAF3932FD2}"/>
    <dgm:cxn modelId="{D46A8AEF-2CFF-4DEE-8A7F-5788AF32B2C8}" srcId="{5C55747E-2B57-4B6D-8A9A-D23030CB6502}" destId="{47ADD98B-C94C-4DE2-AF74-72B2796CA53A}" srcOrd="2" destOrd="0" parTransId="{C3C91CB2-3BD9-4C34-88DA-C407EAF10608}" sibTransId="{25B438F9-E2F4-4968-AEBC-E10D1E7AABE5}"/>
    <dgm:cxn modelId="{5DCE5AD0-7B6B-4F09-966C-C6C4E6A5116E}" type="presOf" srcId="{EB472CCD-787F-4F1B-9D79-36F6D7F10104}" destId="{452DD26A-55D2-4CAD-893B-5AAAFD096BE8}" srcOrd="1" destOrd="0" presId="urn:microsoft.com/office/officeart/2005/8/layout/radial1"/>
    <dgm:cxn modelId="{B26952F9-F151-4FDA-9C95-E6BB253128A9}" type="presOf" srcId="{F5FFC591-D454-4C9C-BA8D-106AAFA43157}" destId="{3CA217F7-4A50-4EA9-B3C8-437BC1AC18DD}" srcOrd="1" destOrd="0" presId="urn:microsoft.com/office/officeart/2005/8/layout/radial1"/>
    <dgm:cxn modelId="{17717763-8643-4B75-8279-AA706D678F18}" type="presOf" srcId="{905F8FF3-F325-4945-8850-72073BDC2897}" destId="{724100A7-0541-4642-8D7D-9FB1FA32143F}" srcOrd="0" destOrd="0" presId="urn:microsoft.com/office/officeart/2005/8/layout/radial1"/>
    <dgm:cxn modelId="{9B66B6DC-B0BD-4D52-86A5-A5B64AB601B6}" type="presOf" srcId="{C652AA9B-AAE7-47D7-B008-2AC9E459066B}" destId="{BE8AD664-5DB2-445F-AE34-69736CC88463}" srcOrd="1" destOrd="0" presId="urn:microsoft.com/office/officeart/2005/8/layout/radial1"/>
    <dgm:cxn modelId="{AC8A6855-8E1D-4658-B901-1C7B1CE4EF88}" type="presOf" srcId="{C0ED40AE-A639-4677-9494-858C9163B491}" destId="{A6ECF6AF-B7C2-47D3-8BBB-03C30FECCCF0}" srcOrd="0" destOrd="0" presId="urn:microsoft.com/office/officeart/2005/8/layout/radial1"/>
    <dgm:cxn modelId="{C205BD66-A6CA-4E1B-8BBB-79266E5ECAE3}" srcId="{5C55747E-2B57-4B6D-8A9A-D23030CB6502}" destId="{C0ED40AE-A639-4677-9494-858C9163B491}" srcOrd="3" destOrd="0" parTransId="{905F8FF3-F325-4945-8850-72073BDC2897}" sibTransId="{86DC127E-7DD0-44E3-BD6E-16B6E07B9234}"/>
    <dgm:cxn modelId="{1875F772-05D8-4A76-9E20-5E0CDE390058}" type="presOf" srcId="{F5FFC591-D454-4C9C-BA8D-106AAFA43157}" destId="{563C7FED-AC04-4FAC-812F-8E4839E20069}" srcOrd="0" destOrd="0" presId="urn:microsoft.com/office/officeart/2005/8/layout/radial1"/>
    <dgm:cxn modelId="{57408474-D55A-46BA-988B-DAB04F6C5DA6}" type="presOf" srcId="{807890E2-7014-41C9-8284-0E4C216BE8EA}" destId="{D2AB2F9F-0D28-40A4-8180-72F189BD5001}" srcOrd="0" destOrd="0" presId="urn:microsoft.com/office/officeart/2005/8/layout/radial1"/>
    <dgm:cxn modelId="{123E938E-FEDD-4060-9E32-BD82E43CC122}" type="presOf" srcId="{6BAFCA7D-0941-4B46-9B94-13C30686A127}" destId="{02574B20-44EF-4863-B088-FC08E5C3E693}" srcOrd="1" destOrd="0" presId="urn:microsoft.com/office/officeart/2005/8/layout/radial1"/>
    <dgm:cxn modelId="{6B354439-1CE1-430E-96DF-E390FF3D14B7}" type="presOf" srcId="{CC234EAE-D9DA-4985-8497-BB38E9069392}" destId="{48ECD3DA-413A-4DE5-BC69-70A733906D22}" srcOrd="0" destOrd="0" presId="urn:microsoft.com/office/officeart/2005/8/layout/radial1"/>
    <dgm:cxn modelId="{44E793C4-39D2-4C27-8DA3-17FA996CF635}" type="presOf" srcId="{5C55747E-2B57-4B6D-8A9A-D23030CB6502}" destId="{870D5510-BBFE-4D8B-A92F-A4899A16D45E}" srcOrd="0" destOrd="0" presId="urn:microsoft.com/office/officeart/2005/8/layout/radial1"/>
    <dgm:cxn modelId="{EB199638-F3C9-4AE5-BA5C-50B6CE37F22F}" srcId="{5C55747E-2B57-4B6D-8A9A-D23030CB6502}" destId="{EC21228E-8216-4967-9D67-C326B1034E02}" srcOrd="4" destOrd="0" parTransId="{C652AA9B-AAE7-47D7-B008-2AC9E459066B}" sibTransId="{2E340915-A20B-43EE-B6C7-C3CA259A72B5}"/>
    <dgm:cxn modelId="{D753DA90-0D35-49BD-A654-25511ACFE401}" type="presOf" srcId="{58A8FCF8-DD2A-4DB0-8D16-DB069FFFB367}" destId="{5C94A479-DACE-41E6-8E5E-E7259C10011C}" srcOrd="1" destOrd="0" presId="urn:microsoft.com/office/officeart/2005/8/layout/radial1"/>
    <dgm:cxn modelId="{A155B14E-A914-4472-8647-A2EFFDEBE656}" type="presOf" srcId="{C3C91CB2-3BD9-4C34-88DA-C407EAF10608}" destId="{6BCD92F4-CC46-478F-A6FD-5B0DFBAA4C91}" srcOrd="1" destOrd="0" presId="urn:microsoft.com/office/officeart/2005/8/layout/radial1"/>
    <dgm:cxn modelId="{DA2CACD3-DF01-4FA3-BF6C-724CF49AD535}" srcId="{5C55747E-2B57-4B6D-8A9A-D23030CB6502}" destId="{56614657-668D-40EE-9288-EB0450C28CB1}" srcOrd="6" destOrd="0" parTransId="{6BAFCA7D-0941-4B46-9B94-13C30686A127}" sibTransId="{990ECCA3-8744-4AB0-881E-31C0B1E7AB64}"/>
    <dgm:cxn modelId="{DCADF378-7CF3-48D1-9911-73E76F6E3FD9}" type="presOf" srcId="{44D4C193-55C8-4F43-9216-F06DDDC8B4A7}" destId="{A714D556-C68C-4ED7-AC95-9BA2EBACF3DF}" srcOrd="0" destOrd="0" presId="urn:microsoft.com/office/officeart/2005/8/layout/radial1"/>
    <dgm:cxn modelId="{ECE8E78A-788C-4DEC-B4A8-44A156D8E8C5}" type="presOf" srcId="{905F8FF3-F325-4945-8850-72073BDC2897}" destId="{4EB88BAB-0F5A-40A6-873E-56D1213F227B}" srcOrd="1" destOrd="0" presId="urn:microsoft.com/office/officeart/2005/8/layout/radial1"/>
    <dgm:cxn modelId="{6E50CEA0-2AED-4611-AD70-0491F3C77C33}" type="presOf" srcId="{47ADD98B-C94C-4DE2-AF74-72B2796CA53A}" destId="{E4B58DA5-E95E-4AD7-BBDB-94888BC62824}" srcOrd="0" destOrd="0" presId="urn:microsoft.com/office/officeart/2005/8/layout/radial1"/>
    <dgm:cxn modelId="{F82FADAF-257B-46D8-B5D9-9216C140F6F1}" type="presOf" srcId="{EDD7D376-50FC-4A14-9072-89F76093AEEE}" destId="{EDBD8ADA-3F98-45C9-8B56-9603E51A2424}" srcOrd="0" destOrd="0" presId="urn:microsoft.com/office/officeart/2005/8/layout/radial1"/>
    <dgm:cxn modelId="{1AD682A6-BD22-4A79-AAB2-F5155CC642DB}" type="presOf" srcId="{56614657-668D-40EE-9288-EB0450C28CB1}" destId="{639CA093-29E0-4511-B19A-1C9EB9BF7E3A}" srcOrd="0" destOrd="0" presId="urn:microsoft.com/office/officeart/2005/8/layout/radial1"/>
    <dgm:cxn modelId="{CC059E4F-54C9-4FCD-9878-9E97B6E1A7EA}" srcId="{CC234EAE-D9DA-4985-8497-BB38E9069392}" destId="{5C55747E-2B57-4B6D-8A9A-D23030CB6502}" srcOrd="0" destOrd="0" parTransId="{048283CD-1FAE-4395-B99F-D9CF4DBDA01A}" sibTransId="{11D72522-5B73-40A1-AAD0-1BCB3A438827}"/>
    <dgm:cxn modelId="{A4325057-89E5-4E55-8756-CE38C3FEC8AE}" type="presOf" srcId="{EC21228E-8216-4967-9D67-C326B1034E02}" destId="{8D610C36-7000-44D2-A6E4-2DDD42A766E8}" srcOrd="0" destOrd="0" presId="urn:microsoft.com/office/officeart/2005/8/layout/radial1"/>
    <dgm:cxn modelId="{98E94E66-1B31-4F05-9CF8-1BC2F68B6119}" type="presOf" srcId="{EB472CCD-787F-4F1B-9D79-36F6D7F10104}" destId="{FE5D309D-95EE-4AD4-9A3D-A72A2F41033E}" srcOrd="0" destOrd="0" presId="urn:microsoft.com/office/officeart/2005/8/layout/radial1"/>
    <dgm:cxn modelId="{9FDEDF9C-2619-4716-8F3C-23111D6B13C4}" srcId="{5C55747E-2B57-4B6D-8A9A-D23030CB6502}" destId="{807890E2-7014-41C9-8284-0E4C216BE8EA}" srcOrd="0" destOrd="0" parTransId="{F5FFC591-D454-4C9C-BA8D-106AAFA43157}" sibTransId="{AF7F94BD-56CD-48AC-8BAF-9DDDFB42B6E2}"/>
    <dgm:cxn modelId="{9D3A3234-7CC2-469E-9680-26F059C1BCC6}" type="presOf" srcId="{6BAFCA7D-0941-4B46-9B94-13C30686A127}" destId="{2FE69EE1-239F-49B5-BD81-AA5BA4D18347}" srcOrd="0" destOrd="0" presId="urn:microsoft.com/office/officeart/2005/8/layout/radial1"/>
    <dgm:cxn modelId="{C6425C16-04B0-4839-876C-E722BBFBA9F9}" srcId="{5C55747E-2B57-4B6D-8A9A-D23030CB6502}" destId="{EDD7D376-50FC-4A14-9072-89F76093AEEE}" srcOrd="1" destOrd="0" parTransId="{58A8FCF8-DD2A-4DB0-8D16-DB069FFFB367}" sibTransId="{B09769DF-F6BC-4AEA-A8C8-87BDDD79EBEF}"/>
    <dgm:cxn modelId="{5D03830F-A898-4E24-BDF9-C7DE0C09F9FA}" type="presOf" srcId="{C652AA9B-AAE7-47D7-B008-2AC9E459066B}" destId="{261BBFE8-73A0-4DA7-B1D9-C46D0FF4B55C}" srcOrd="0" destOrd="0" presId="urn:microsoft.com/office/officeart/2005/8/layout/radial1"/>
    <dgm:cxn modelId="{CFACD839-0D57-424D-9AE7-85966A5CEFAC}" type="presOf" srcId="{C3C91CB2-3BD9-4C34-88DA-C407EAF10608}" destId="{5B8400D6-AFAA-46A2-B8E0-E980E6F460E0}" srcOrd="0" destOrd="0" presId="urn:microsoft.com/office/officeart/2005/8/layout/radial1"/>
    <dgm:cxn modelId="{436899DD-4A0F-429E-A9E1-C11EC7776B0F}" type="presOf" srcId="{58A8FCF8-DD2A-4DB0-8D16-DB069FFFB367}" destId="{DE0A0B9F-FD8E-4D52-88D7-B23585D8408B}" srcOrd="0" destOrd="0" presId="urn:microsoft.com/office/officeart/2005/8/layout/radial1"/>
    <dgm:cxn modelId="{6BD28154-CB03-4125-B9FF-583704AD7F27}" type="presParOf" srcId="{48ECD3DA-413A-4DE5-BC69-70A733906D22}" destId="{870D5510-BBFE-4D8B-A92F-A4899A16D45E}" srcOrd="0" destOrd="0" presId="urn:microsoft.com/office/officeart/2005/8/layout/radial1"/>
    <dgm:cxn modelId="{6A1C01C0-D04F-423B-9FBF-225494C5D1A7}" type="presParOf" srcId="{48ECD3DA-413A-4DE5-BC69-70A733906D22}" destId="{563C7FED-AC04-4FAC-812F-8E4839E20069}" srcOrd="1" destOrd="0" presId="urn:microsoft.com/office/officeart/2005/8/layout/radial1"/>
    <dgm:cxn modelId="{FEE0C396-D144-4E89-9B4E-12EFC468E50E}" type="presParOf" srcId="{563C7FED-AC04-4FAC-812F-8E4839E20069}" destId="{3CA217F7-4A50-4EA9-B3C8-437BC1AC18DD}" srcOrd="0" destOrd="0" presId="urn:microsoft.com/office/officeart/2005/8/layout/radial1"/>
    <dgm:cxn modelId="{8F754003-31C2-40AF-8FB3-1601A3A2BDDC}" type="presParOf" srcId="{48ECD3DA-413A-4DE5-BC69-70A733906D22}" destId="{D2AB2F9F-0D28-40A4-8180-72F189BD5001}" srcOrd="2" destOrd="0" presId="urn:microsoft.com/office/officeart/2005/8/layout/radial1"/>
    <dgm:cxn modelId="{430F49FA-D43A-4A0A-B4F1-C6C7B659FBB3}" type="presParOf" srcId="{48ECD3DA-413A-4DE5-BC69-70A733906D22}" destId="{DE0A0B9F-FD8E-4D52-88D7-B23585D8408B}" srcOrd="3" destOrd="0" presId="urn:microsoft.com/office/officeart/2005/8/layout/radial1"/>
    <dgm:cxn modelId="{48C3D43C-6147-41FA-9E47-0E71E8BBCA1B}" type="presParOf" srcId="{DE0A0B9F-FD8E-4D52-88D7-B23585D8408B}" destId="{5C94A479-DACE-41E6-8E5E-E7259C10011C}" srcOrd="0" destOrd="0" presId="urn:microsoft.com/office/officeart/2005/8/layout/radial1"/>
    <dgm:cxn modelId="{096FF5F7-B7D3-4411-875A-8EB574D06D47}" type="presParOf" srcId="{48ECD3DA-413A-4DE5-BC69-70A733906D22}" destId="{EDBD8ADA-3F98-45C9-8B56-9603E51A2424}" srcOrd="4" destOrd="0" presId="urn:microsoft.com/office/officeart/2005/8/layout/radial1"/>
    <dgm:cxn modelId="{478D6B94-42D6-479C-B554-C0BE8A419116}" type="presParOf" srcId="{48ECD3DA-413A-4DE5-BC69-70A733906D22}" destId="{5B8400D6-AFAA-46A2-B8E0-E980E6F460E0}" srcOrd="5" destOrd="0" presId="urn:microsoft.com/office/officeart/2005/8/layout/radial1"/>
    <dgm:cxn modelId="{AE2B6CC2-1BCA-4F8B-A2A7-1323E7F23D47}" type="presParOf" srcId="{5B8400D6-AFAA-46A2-B8E0-E980E6F460E0}" destId="{6BCD92F4-CC46-478F-A6FD-5B0DFBAA4C91}" srcOrd="0" destOrd="0" presId="urn:microsoft.com/office/officeart/2005/8/layout/radial1"/>
    <dgm:cxn modelId="{CC2E7DEB-ECE8-4E7B-B9BC-45E64C313780}" type="presParOf" srcId="{48ECD3DA-413A-4DE5-BC69-70A733906D22}" destId="{E4B58DA5-E95E-4AD7-BBDB-94888BC62824}" srcOrd="6" destOrd="0" presId="urn:microsoft.com/office/officeart/2005/8/layout/radial1"/>
    <dgm:cxn modelId="{3C0C43ED-1ADB-4078-ACF9-24B56EE25C27}" type="presParOf" srcId="{48ECD3DA-413A-4DE5-BC69-70A733906D22}" destId="{724100A7-0541-4642-8D7D-9FB1FA32143F}" srcOrd="7" destOrd="0" presId="urn:microsoft.com/office/officeart/2005/8/layout/radial1"/>
    <dgm:cxn modelId="{DB4F171B-CF64-4EDD-8A0C-4F342EFF58DF}" type="presParOf" srcId="{724100A7-0541-4642-8D7D-9FB1FA32143F}" destId="{4EB88BAB-0F5A-40A6-873E-56D1213F227B}" srcOrd="0" destOrd="0" presId="urn:microsoft.com/office/officeart/2005/8/layout/radial1"/>
    <dgm:cxn modelId="{BE446CA8-9B01-469E-9DAF-E1B86506F9E5}" type="presParOf" srcId="{48ECD3DA-413A-4DE5-BC69-70A733906D22}" destId="{A6ECF6AF-B7C2-47D3-8BBB-03C30FECCCF0}" srcOrd="8" destOrd="0" presId="urn:microsoft.com/office/officeart/2005/8/layout/radial1"/>
    <dgm:cxn modelId="{8DA4A076-5918-4619-8241-05E7DF0EEB48}" type="presParOf" srcId="{48ECD3DA-413A-4DE5-BC69-70A733906D22}" destId="{261BBFE8-73A0-4DA7-B1D9-C46D0FF4B55C}" srcOrd="9" destOrd="0" presId="urn:microsoft.com/office/officeart/2005/8/layout/radial1"/>
    <dgm:cxn modelId="{F80E9E1E-2CB8-4489-A8B1-10EFA7DEE3ED}" type="presParOf" srcId="{261BBFE8-73A0-4DA7-B1D9-C46D0FF4B55C}" destId="{BE8AD664-5DB2-445F-AE34-69736CC88463}" srcOrd="0" destOrd="0" presId="urn:microsoft.com/office/officeart/2005/8/layout/radial1"/>
    <dgm:cxn modelId="{28B57DBF-2A4F-41CF-996D-0524EDE3B3E1}" type="presParOf" srcId="{48ECD3DA-413A-4DE5-BC69-70A733906D22}" destId="{8D610C36-7000-44D2-A6E4-2DDD42A766E8}" srcOrd="10" destOrd="0" presId="urn:microsoft.com/office/officeart/2005/8/layout/radial1"/>
    <dgm:cxn modelId="{94D9E930-58D1-41BF-A24C-9C92FF9D36AB}" type="presParOf" srcId="{48ECD3DA-413A-4DE5-BC69-70A733906D22}" destId="{FE5D309D-95EE-4AD4-9A3D-A72A2F41033E}" srcOrd="11" destOrd="0" presId="urn:microsoft.com/office/officeart/2005/8/layout/radial1"/>
    <dgm:cxn modelId="{626B4F64-C5A4-4117-B116-E46372CE6D78}" type="presParOf" srcId="{FE5D309D-95EE-4AD4-9A3D-A72A2F41033E}" destId="{452DD26A-55D2-4CAD-893B-5AAAFD096BE8}" srcOrd="0" destOrd="0" presId="urn:microsoft.com/office/officeart/2005/8/layout/radial1"/>
    <dgm:cxn modelId="{E399D042-38B2-4AC7-A4A0-390AFA84C502}" type="presParOf" srcId="{48ECD3DA-413A-4DE5-BC69-70A733906D22}" destId="{A714D556-C68C-4ED7-AC95-9BA2EBACF3DF}" srcOrd="12" destOrd="0" presId="urn:microsoft.com/office/officeart/2005/8/layout/radial1"/>
    <dgm:cxn modelId="{51E1A7C9-58D9-48B1-B05B-0B0DD6D0568B}" type="presParOf" srcId="{48ECD3DA-413A-4DE5-BC69-70A733906D22}" destId="{2FE69EE1-239F-49B5-BD81-AA5BA4D18347}" srcOrd="13" destOrd="0" presId="urn:microsoft.com/office/officeart/2005/8/layout/radial1"/>
    <dgm:cxn modelId="{D7932EF3-AAB4-4599-B894-9DAB81411AA6}" type="presParOf" srcId="{2FE69EE1-239F-49B5-BD81-AA5BA4D18347}" destId="{02574B20-44EF-4863-B088-FC08E5C3E693}" srcOrd="0" destOrd="0" presId="urn:microsoft.com/office/officeart/2005/8/layout/radial1"/>
    <dgm:cxn modelId="{FCDBD7E5-5452-4384-8B6C-8203C0A8B7AB}" type="presParOf" srcId="{48ECD3DA-413A-4DE5-BC69-70A733906D22}" destId="{639CA093-29E0-4511-B19A-1C9EB9BF7E3A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450EB-D1D3-46FE-8027-9BDFED51AF06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87F00-52CA-4D64-A54F-CF180B5D25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474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A942-60C5-4C37-A30D-CC8FD8D56938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EC8C-BA92-4D32-8B6F-396E8EBDF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A942-60C5-4C37-A30D-CC8FD8D56938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EC8C-BA92-4D32-8B6F-396E8EBDF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A942-60C5-4C37-A30D-CC8FD8D56938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EC8C-BA92-4D32-8B6F-396E8EBDF70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A942-60C5-4C37-A30D-CC8FD8D56938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EC8C-BA92-4D32-8B6F-396E8EBDF7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A942-60C5-4C37-A30D-CC8FD8D56938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EC8C-BA92-4D32-8B6F-396E8EBDF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A942-60C5-4C37-A30D-CC8FD8D56938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EC8C-BA92-4D32-8B6F-396E8EBDF7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A942-60C5-4C37-A30D-CC8FD8D56938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EC8C-BA92-4D32-8B6F-396E8EBDF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A942-60C5-4C37-A30D-CC8FD8D56938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EC8C-BA92-4D32-8B6F-396E8EBDF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A942-60C5-4C37-A30D-CC8FD8D56938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EC8C-BA92-4D32-8B6F-396E8EBDF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A942-60C5-4C37-A30D-CC8FD8D56938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EC8C-BA92-4D32-8B6F-396E8EBDF7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7A942-60C5-4C37-A30D-CC8FD8D56938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EC8C-BA92-4D32-8B6F-396E8EBDF7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927A942-60C5-4C37-A30D-CC8FD8D56938}" type="datetimeFigureOut">
              <a:rPr lang="ru-RU" smtClean="0"/>
              <a:pPr/>
              <a:t>05.09.2023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593EC8C-BA92-4D32-8B6F-396E8EBDF7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15" r:id="rId2"/>
    <p:sldLayoutId id="2147484316" r:id="rId3"/>
    <p:sldLayoutId id="2147484317" r:id="rId4"/>
    <p:sldLayoutId id="2147484318" r:id="rId5"/>
    <p:sldLayoutId id="2147484319" r:id="rId6"/>
    <p:sldLayoutId id="2147484320" r:id="rId7"/>
    <p:sldLayoutId id="2147484321" r:id="rId8"/>
    <p:sldLayoutId id="2147484322" r:id="rId9"/>
    <p:sldLayoutId id="2147484323" r:id="rId10"/>
    <p:sldLayoutId id="21474843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region.ru/k-zhurnal/sistemno-deyatelnostnyy-podkhod/" TargetMode="External"/><Relationship Id="rId2" Type="http://schemas.openxmlformats.org/officeDocument/2006/relationships/hyperlink" Target="https://www.prodlenka.org/metodicheskie-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fourok.ru/suschnost-sistemnodeyatelnostnogo-podhoda-v-obuchenii-3114305.html&#187;.-%5bhttp:/www.kipk.ru/files/fck/111/file/&#1080;&#1085;&#1085;&#1086;&#1074;&#1072;&#1094;_&#1087;&#1088;&#1086;&#1094;&#1077;&#1089;_&#1074;_&#1086;&#1073;&#1088;&#1072;&#1079;&#1086;&#1074;&#1072;&#1085;&#1080;&#1080;.PDF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20888"/>
            <a:ext cx="8640959" cy="432048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</a:t>
            </a:r>
            <a:r>
              <a:rPr lang="ru-RU" sz="4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при проведении уроков </a:t>
            </a:r>
            <a:endParaRPr lang="ru-RU" sz="4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 </a:t>
            </a:r>
            <a:r>
              <a:rPr lang="ru-RU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ОРКСЭ</a:t>
            </a:r>
          </a:p>
          <a:p>
            <a:pPr marL="45720" indent="0" algn="ctr"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r">
              <a:buNone/>
            </a:pPr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презентации: </a:t>
            </a:r>
          </a:p>
          <a:p>
            <a:pPr marL="45720" indent="0" algn="r">
              <a:buNone/>
            </a:pPr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Кировского РМО</a:t>
            </a:r>
          </a:p>
          <a:p>
            <a:pPr marL="45720" indent="0" algn="r">
              <a:buNone/>
            </a:pPr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ОРКСЭ/ОДНКНР:</a:t>
            </a:r>
          </a:p>
          <a:p>
            <a:pPr marL="45720" indent="0" algn="r">
              <a:buNone/>
            </a:pPr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Лучко Клара Юрьевна</a:t>
            </a:r>
          </a:p>
          <a:p>
            <a:pPr marL="45720" indent="0" algn="ctr">
              <a:buNone/>
            </a:pPr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2023/2024 учебный  год</a:t>
            </a:r>
            <a:endParaRPr lang="ru-RU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</a:t>
            </a:r>
            <a:b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Лицей №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b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Кировский район,  город 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581128"/>
            <a:ext cx="2122376" cy="209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1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59046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Китайская мудрость гласит: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слышу – я забываю, я вижу – я запоминаю, я делаю – я усваиваю». 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качества и прочности усвоения учащимися знаний, способов действий, чтобы знания были результатом собственных поисков, своего рода «открытием», необходимо организовать эти поиски.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адача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-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 образовательный процесс таким образом, чтобы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 научились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сами «добывать»  необходимые учебные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знания, анализировать, сравнивать, выступать в роли исследователя, проектанта, творца.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Модуль: «Основы православной культуры»</a:t>
            </a:r>
          </a:p>
          <a:p>
            <a:pPr marL="0" indent="0" algn="just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техники «Мозговой штурм»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(Автор: американский психолог Алекс Осборн).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самом начале изучения модуля предлагается ученикам дать определение понятий, с которыми ребята могли встречаться в повседневной жизни, в быту.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 самостоятельной работы определили 18 слов: Бог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Библия, грех, душа, Евангелие, икона, заповеди, Крещение, культура, келья, молитва, монах (монахиня), Пасха, пост, православие, Рождество, религия, храм (церковь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8384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Практика: из опыта работы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30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3" cy="56166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Записать определение понятий таким образом, как ученики понимают  на данном этапе обучения смысл заданного слова.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ситуацию успеха и нацелить ученика на творческий процесс: «Запишите смысл понятия, даже если значение слова вам незнакомо, малопонятно. Дайте  любое определение. Зафиксируйте в тетради то, что пришло к вам в вашем воображении. Не бойтесь дать неверное определение. Проявите свою фантазию, полёт воображения! Удачи!»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работу даётся не менее 40 минут учебного времени.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 полученный результат до конца учебного года. 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осуществить рефлексию по итогам обучения, результатам прохождения программного материала: «С чего начали  к чему пришли».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Практика: из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работы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327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278841"/>
              </p:ext>
            </p:extLst>
          </p:nvPr>
        </p:nvGraphicFramePr>
        <p:xfrm>
          <a:off x="179513" y="767995"/>
          <a:ext cx="8851248" cy="6099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73"/>
                <a:gridCol w="2869117"/>
                <a:gridCol w="2542787"/>
                <a:gridCol w="3129171"/>
              </a:tblGrid>
              <a:tr h="1508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№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«Основы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православной культуры». 4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класс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Учебное пособие для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учреждений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 редакцией Т.Д. Шапошниковой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Интернет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-ресурсы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Википедия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И. Ожегов.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Толковый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«Словарь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русского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языка».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120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Душа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   православных 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душа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это самое главное, что есть в человеке. Её невозможно ни увидеть, ни потрогать, ни отнять, но можно поранить или порадовать и обогатить: «И создал Господь Бог человека из праха земного, и вдунул в лицо его дыхание жизни, и стал человек душою живою».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Душа</a:t>
                      </a:r>
                      <a:r>
                        <a:rPr lang="en-US" sz="18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согласно религиозным и некоторым философским учениям, бессмертная субстанция, нематериальная сущность, в которой выражена божественная природа и  сущность человека, его личность, дающая начало и обуславливающая его жизнь,..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Душа,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и, вин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душу, </a:t>
                      </a: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мн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души, душам, </a:t>
                      </a: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1. Внутренний, психический мир человека, его сознание, мышление.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То или иное свойство характера, а также человек с теми или иными свойствами.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3. Вдохновитель, главное лицо где-нибудь.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Человек (разг.).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 В старину: крепостной крестьянин.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41106"/>
            <a:ext cx="8579296" cy="551591"/>
          </a:xfrm>
        </p:spPr>
        <p:txBody>
          <a:bodyPr>
            <a:noAutofit/>
          </a:bodyPr>
          <a:lstStyle/>
          <a:p>
            <a:pPr algn="l"/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Практика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Понятийный словарь (образец)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540" y="141106"/>
            <a:ext cx="1807221" cy="178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2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405030"/>
            <a:ext cx="7056784" cy="4361346"/>
          </a:xfrm>
          <a:prstGeom prst="rect">
            <a:avLst/>
          </a:prstGeom>
          <a:ln w="38100">
            <a:solidFill>
              <a:srgbClr val="33CCFF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5577" y="260648"/>
            <a:ext cx="2122376" cy="209987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7225" y="404664"/>
            <a:ext cx="6598352" cy="288032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урока по </a:t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теме «Душа»</a:t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знаний</a:t>
            </a:r>
            <a:b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предлагает обучающимся прослушать фрагмент церковного пения</a:t>
            </a:r>
            <a:b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971600" y="2564905"/>
            <a:ext cx="6800800" cy="1080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Cerkovnye_pesnopeniya_-_Cerkovnye_pesnopeniya_(Zvyki.com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0352" y="594928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1819586"/>
      </p:ext>
    </p:extLst>
  </p:cSld>
  <p:clrMapOvr>
    <a:masterClrMapping/>
  </p:clrMapOvr>
  <p:transition spd="slow" advTm="13485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2" cy="633670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задания: из опыта </a:t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работы</a:t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Задания: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картину вы себе представляли, когда </a:t>
            </a:r>
            <a:b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слушали мелодию? О чём думали? Мечтали?</a:t>
            </a:r>
            <a:b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Попробуйте изобразить «увиденное»  в виде рисунка (Ученики выполняют в рабочей тетради иллюстрацию. Поделиться свои творчеством с аудиторией  могут только по желанию). </a:t>
            </a:r>
            <a:b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То, о чём вы думали, представляли - это и есть ваша душа. </a:t>
            </a:r>
            <a:b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Сформулируйте тему урока (Ученики формулируют тему урока: «Душа»). Запишите тему урока в рабочую тетрадь.</a:t>
            </a:r>
            <a:b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Далее, учитель предлагает самостоятельно дать определение понятию «Душа» и записать определение в тетрадь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(Индивидуальный труд. Самостоятельная работа).  </a:t>
            </a:r>
            <a: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16632"/>
            <a:ext cx="2122376" cy="209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8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72258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577" y="260648"/>
            <a:ext cx="2122376" cy="209987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556792"/>
            <a:ext cx="893795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выполнения самостоятельной работы,</a:t>
            </a:r>
          </a:p>
          <a:p>
            <a:pPr algn="just"/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  предлагает выполнить дома следующее </a:t>
            </a:r>
          </a:p>
          <a:p>
            <a:pPr algn="just"/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</a:p>
          <a:p>
            <a:pPr algn="just"/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 помощью достоверных источников информации записать в индивидуальный понятийный словарь не менее трёх определений по теме урока. Один из источников информации в обязательном порядке  толковый «Словарь русского языка» С. И. Ожегова был составлен и издан в советский период, в 1953 году, в эпоху атеистического воспитания и мировоззрения.</a:t>
            </a:r>
          </a:p>
          <a:p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задания: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сравнительный анализ определений понятия «Душа», основанных на разных источниках информации и выбрать оптимальный для себя вариант </a:t>
            </a:r>
            <a:b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33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060848"/>
            <a:ext cx="8715799" cy="46085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435280" cy="165051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Сравнительная характеристика определения понятий модуля </a:t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православной культуры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944" y="260647"/>
            <a:ext cx="2122376" cy="209987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22234" y="1817800"/>
            <a:ext cx="2664296" cy="675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1996" y="2690606"/>
            <a:ext cx="2664296" cy="7383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Келья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2234" y="3629378"/>
            <a:ext cx="2664295" cy="7158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800" dirty="0" smtClean="0"/>
              <a:t>г</a:t>
            </a:r>
            <a:endParaRPr lang="ru-RU" sz="2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3301" y="5544270"/>
            <a:ext cx="2664295" cy="114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Православные праздники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28561" y="1817800"/>
            <a:ext cx="2664296" cy="675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29472" y="2690606"/>
            <a:ext cx="2664296" cy="810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Жилая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28560" y="3687605"/>
            <a:ext cx="2664295" cy="671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28561" y="5555577"/>
            <a:ext cx="2664295" cy="114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 или народные праздники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Двойная стрелка вверх/вниз 16"/>
          <p:cNvSpPr/>
          <p:nvPr/>
        </p:nvSpPr>
        <p:spPr>
          <a:xfrm>
            <a:off x="3016292" y="2087605"/>
            <a:ext cx="818379" cy="29967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верх/вниз 20"/>
          <p:cNvSpPr/>
          <p:nvPr/>
        </p:nvSpPr>
        <p:spPr>
          <a:xfrm>
            <a:off x="2986422" y="3837442"/>
            <a:ext cx="818379" cy="29967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стрелка вверх/вниз 21"/>
          <p:cNvSpPr/>
          <p:nvPr/>
        </p:nvSpPr>
        <p:spPr>
          <a:xfrm>
            <a:off x="2992014" y="2843611"/>
            <a:ext cx="818379" cy="29967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войная стрелка вверх/вниз 22"/>
          <p:cNvSpPr/>
          <p:nvPr/>
        </p:nvSpPr>
        <p:spPr>
          <a:xfrm>
            <a:off x="3028117" y="5965182"/>
            <a:ext cx="818379" cy="29967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2127" y="4588839"/>
            <a:ext cx="2664295" cy="7158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Молитва</a:t>
            </a:r>
            <a:endParaRPr lang="ru-RU" sz="28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834671" y="4588839"/>
            <a:ext cx="2664295" cy="7158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Песня /Стих</a:t>
            </a:r>
            <a:endParaRPr lang="ru-RU" sz="2800" dirty="0"/>
          </a:p>
        </p:txBody>
      </p:sp>
      <p:sp>
        <p:nvSpPr>
          <p:cNvPr id="20" name="Двойная стрелка вверх/вниз 19"/>
          <p:cNvSpPr/>
          <p:nvPr/>
        </p:nvSpPr>
        <p:spPr>
          <a:xfrm>
            <a:off x="3016291" y="4717184"/>
            <a:ext cx="818379" cy="29967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519366" y="3143287"/>
            <a:ext cx="2483768" cy="26214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</a:t>
            </a: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общее и особенное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38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975798" cy="543593"/>
          </a:xfrm>
        </p:spPr>
        <p:txBody>
          <a:bodyPr>
            <a:noAutofit/>
          </a:bodyPr>
          <a:lstStyle/>
          <a:p>
            <a:endParaRPr lang="ru-RU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5696190"/>
              </p:ext>
            </p:extLst>
          </p:nvPr>
        </p:nvGraphicFramePr>
        <p:xfrm>
          <a:off x="71499" y="836712"/>
          <a:ext cx="8856984" cy="568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 rot="10800000" flipV="1">
            <a:off x="3203847" y="2837400"/>
            <a:ext cx="237626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приёмы, формы работы, 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     технологии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45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1</a:t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работы </a:t>
            </a:r>
            <a:r>
              <a:rPr lang="ru-RU" sz="31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обучающихя</a:t>
            </a:r>
            <a:endParaRPr lang="ru-RU" sz="3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14" y="1175369"/>
            <a:ext cx="5677535" cy="329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573016"/>
            <a:ext cx="5383452" cy="3377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577" y="260648"/>
            <a:ext cx="2122376" cy="209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5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лара Юрьевна\Desktop\ОРКСЭ\фото_орксэ\S73F012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364" y="188640"/>
            <a:ext cx="512971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лара Юрьевна\Desktop\ОРКСЭ\фото ОПК\DSC0896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068960"/>
            <a:ext cx="508856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577" y="260648"/>
            <a:ext cx="2122376" cy="209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5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556792"/>
            <a:ext cx="8784976" cy="5184576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 было введено в 1985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особого рода понятие, снимающее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оппозицию (противодействие, сопротивление)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отечественной психологической науки между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системным подходом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разрабатывался в исследованиях классиков нашей отечественной науки (таких, как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Б.Г.Ананьев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Б.Ф.Ломов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целого ряда исследователей, психологов),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деятельностным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(авторы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Л.С.Выготский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Л.В.Занков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А.Р.Лурия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Д.Б.Эльконин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В.В.Давыдов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другие).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</a:t>
            </a:r>
            <a:endParaRPr lang="ru-RU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26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577" y="260648"/>
            <a:ext cx="2122376" cy="2099877"/>
          </a:xfrm>
          <a:prstGeom prst="rect">
            <a:avLst/>
          </a:prstGeom>
        </p:spPr>
      </p:pic>
      <p:pic>
        <p:nvPicPr>
          <p:cNvPr id="2050" name="Picture 2" descr="C:\Users\Клара Юрьевна\Desktop\ОРКСЭ\фото ОПК\DSC0897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47" y="1847180"/>
            <a:ext cx="7049639" cy="498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08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1438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2</a:t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работы. Фотографии 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«Светлый праздник Рождества»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568" y="0"/>
            <a:ext cx="2122376" cy="2099877"/>
          </a:xfrm>
          <a:prstGeom prst="rect">
            <a:avLst/>
          </a:prstGeom>
        </p:spPr>
      </p:pic>
      <p:pic>
        <p:nvPicPr>
          <p:cNvPr id="3075" name="Picture 3" descr="C:\Users\Клара Юрьевна\Desktop\ОРКСЭ\фото Рождество\Сводная по лицею\Большакова А_Рождественский вертеп_МАОУ Лицей №11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14433" y="606538"/>
            <a:ext cx="5157194" cy="731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18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577" y="260648"/>
            <a:ext cx="2122376" cy="2099877"/>
          </a:xfrm>
          <a:prstGeom prst="rect">
            <a:avLst/>
          </a:prstGeom>
        </p:spPr>
      </p:pic>
      <p:pic>
        <p:nvPicPr>
          <p:cNvPr id="4" name="Picture" descr="F:\Фото Усть-Илимск\IMG_14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6886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" descr="F:\Фото Усть-Илимск\IMG_146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284984"/>
            <a:ext cx="4896543" cy="346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925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577" y="260648"/>
            <a:ext cx="2122376" cy="209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5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976664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Выготский Л.С. Педагогическая психология. — М.: "Педагогика".1991.- 157 с.</a:t>
            </a:r>
          </a:p>
          <a:p>
            <a:pPr marL="0" lv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Глинкина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Г.В. Подготовка учителя к формированию у учащихся системных знаний на основе Способа диалектического обучения в процессе повышения квалификации [Текст]: Диссертация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канд.пед.наук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Г.В.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Глинкина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— Чита: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ЗабГГПУ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2007. — 231 с.</a:t>
            </a:r>
          </a:p>
          <a:p>
            <a:pPr marL="0" lv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Зорина В.Л.. Оптимизация образовательного процесса в средней школе посредством способа диалектического обучения: монография [Текст] /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В.Л.Зорина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В.С.Нургалиев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Красноярск: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Сиб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ГПУ, 2001. – 168 с.</a:t>
            </a:r>
          </a:p>
          <a:p>
            <a:pPr marL="0" lv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Ожегов С. И. Словарь русского языка. Издание третье. 52000 слов. Под общей редакцией академика С. П. Обнорского. Государственное издательство иностранных и национальных словарей. – Москва:1953г.-848с.</a:t>
            </a:r>
          </a:p>
          <a:p>
            <a:pPr marL="0" indent="0">
              <a:buNone/>
            </a:pP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Учебное 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для общеобразовательных учреждений под редакцией Т.Д. Шапошниковой  «Основы православной культуры». 4 класс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Магистерская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диссертация Лучко К.Ю. по теме: 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понятийного аппарата у обучающихся младшего школьного возраста в рамках изучения модуля </a:t>
            </a:r>
          </a:p>
          <a:p>
            <a:pPr marL="0" indent="0">
              <a:buNone/>
            </a:pP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православной культуры», 2018г.</a:t>
            </a:r>
          </a:p>
          <a:p>
            <a:pPr marL="0" lvl="0" indent="0">
              <a:buNone/>
            </a:pPr>
            <a:r>
              <a:rPr lang="ru-RU" sz="21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Скачать методичку"/>
              </a:rPr>
              <a:t>7. Интернет – ресурсы:</a:t>
            </a:r>
          </a:p>
          <a:p>
            <a:pPr marL="0" lvl="0" indent="0">
              <a:buNone/>
            </a:pPr>
            <a:r>
              <a:rPr lang="ru-RU" sz="21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Скачать методичку"/>
              </a:rPr>
              <a:t>https://www.prodlenka.org/metodicheskie-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https://eduregion.ru/k-zhurnal/sistemno-deyatelnostnyy-podkh</a:t>
            </a:r>
            <a:r>
              <a:rPr lang="ru-RU" sz="2100" u="sng" dirty="0" smtClean="0">
                <a:hlinkClick r:id="rId3"/>
              </a:rPr>
              <a:t>od/</a:t>
            </a:r>
            <a:endParaRPr lang="ru-RU" sz="2100" u="sng" dirty="0" smtClean="0"/>
          </a:p>
          <a:p>
            <a:pPr marL="0" indent="0">
              <a:buNone/>
            </a:pPr>
            <a:r>
              <a:rPr lang="ru-RU" sz="21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ru-RU" sz="21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infourok.ru/suschnost-sistemnodeyatelnostnogo-podhoda-v-obuchenii-3114305.html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».-[http://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www.kipk.ru/files/fck/111/file/инновац_процес_в_образовании.PDF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]Статья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«Инновационные процессы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1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sz="2400" b="1" dirty="0" smtClean="0">
              <a:solidFill>
                <a:srgbClr val="002060"/>
              </a:solidFill>
              <a:latin typeface="Bahnschrift SemiLight SemiConde" panose="020B0502040204020203" pitchFamily="34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Bahnschrift SemiLight SemiConde" panose="020B0502040204020203" pitchFamily="34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Bahnschrift SemiLight SemiConde" panose="020B0502040204020203" pitchFamily="34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2060"/>
              </a:solidFill>
              <a:latin typeface="Bahnschrift SemiLight SemiConde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861" y="188641"/>
            <a:ext cx="8229600" cy="5760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</a:t>
            </a:r>
            <a:endParaRPr lang="ru-RU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32656"/>
            <a:ext cx="7408333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65618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D:\фото Лучко К. Ю.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484784"/>
            <a:ext cx="3384375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733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864096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Системный подход            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1124744"/>
            <a:ext cx="4320480" cy="56166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принципы: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Целостность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элементы системы  являются единым целым)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Иерархичность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ность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элементов системы)</a:t>
            </a:r>
            <a:endParaRPr lang="ru-RU" sz="24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Множественность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приме--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нение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моделей для описания отдельных элементов и системы в целом)</a:t>
            </a:r>
            <a:endParaRPr lang="ru-RU" sz="24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Структуризация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элементов системы в подсистемы по соответствующим признакам)</a:t>
            </a:r>
            <a:endParaRPr lang="ru-RU" sz="24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Системность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обладает всеми признаками системы)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427984" y="1124744"/>
            <a:ext cx="4608512" cy="56166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принципы:</a:t>
            </a:r>
          </a:p>
          <a:p>
            <a:pPr>
              <a:lnSpc>
                <a:spcPct val="110000"/>
              </a:lnSpc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 на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деятельностном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подходе, </a:t>
            </a: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которого состоит в целенаправленной деятельности ребёнка по становлению и развитию своей личности, осознанию себя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*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 на личность    ребёнка, </a:t>
            </a: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выступает в педагогическом  процессе, как активное творческое начало. В процессе взаимодействия с окружающим миром ребёнок учится быть самим собой, осознаёт и принимает себя как личность, происходит процесс саморазвития.</a:t>
            </a:r>
          </a:p>
          <a:p>
            <a:pPr>
              <a:lnSpc>
                <a:spcPct val="110000"/>
              </a:lnSpc>
            </a:pP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Стрелка вниз 25"/>
          <p:cNvSpPr/>
          <p:nvPr/>
        </p:nvSpPr>
        <p:spPr>
          <a:xfrm>
            <a:off x="2123728" y="732682"/>
            <a:ext cx="288032" cy="392062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6226880" y="732682"/>
            <a:ext cx="288032" cy="401413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47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Элементы                              Объекты</a:t>
            </a:r>
            <a:b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системы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128822" y="837110"/>
            <a:ext cx="484632" cy="10701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535640" y="836712"/>
            <a:ext cx="484632" cy="1056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6260" y="1893637"/>
            <a:ext cx="4689756" cy="477572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образования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(условия) обучения и воспитания</a:t>
            </a:r>
          </a:p>
          <a:p>
            <a:pPr algn="ctr">
              <a:lnSpc>
                <a:spcPct val="150000"/>
              </a:lnSpc>
            </a:pP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355976" y="1907766"/>
            <a:ext cx="4680520" cy="476159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кабинет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обучения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образования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деятельность и т.д.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08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844824"/>
            <a:ext cx="7408333" cy="424278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</a:t>
            </a:r>
            <a:r>
              <a:rPr lang="ru-RU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(СДП)  включает 3 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278782" y="1484784"/>
            <a:ext cx="4572507" cy="277831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учить? 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(Затрагивает обновление содержания образования)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11488" y="3933056"/>
            <a:ext cx="4329379" cy="273630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учить? 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(Затрагивает обновление технологий образования)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560086" y="3947274"/>
            <a:ext cx="4188378" cy="2722085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 чего учить? 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(Затрагивает ценности образования)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95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5" y="1052736"/>
            <a:ext cx="8828482" cy="568863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активный субъект педагогического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процесса. 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своей деятельности он самостоятельно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развивается, следовательно,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приобретает компетенцию жить и действовать в постоянно меняющихся условиях, способность и готовность учиться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процессе обучения педагогу важно создавать такую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ситуацию, попав в которую,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хотел бы делать собственные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открытия,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 делал бы их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Ключевое слово здесь - 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организуется следующим образом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цели урока, темы урока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ланирование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(учебные шаги)</a:t>
            </a:r>
          </a:p>
          <a:p>
            <a:pPr lvl="1"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Рефлексия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этом, важны 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только предметные знания, но и 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8328"/>
            <a:ext cx="8507288" cy="78641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 - </a:t>
            </a:r>
            <a:r>
              <a:rPr lang="ru-RU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131" y="21597"/>
            <a:ext cx="1834344" cy="181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7" cy="5472607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реализацию такого метода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обучения, при котором ребенок получает знания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готовом виде, а добывает их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сам, 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собственной учебно-познавательной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под грамотным руководством педагога.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</a:t>
            </a:r>
            <a:r>
              <a:rPr lang="ru-RU" sz="4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16707" y="5157192"/>
            <a:ext cx="1944216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учебную цель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2489" y="3433311"/>
            <a:ext cx="1944216" cy="14141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соотносить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с результатом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3946" y="3429000"/>
            <a:ext cx="1944216" cy="1418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формулировать тему урока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82172" y="5157192"/>
            <a:ext cx="1944216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выстраивать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коммуникацию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45776" y="3447865"/>
            <a:ext cx="1944216" cy="1399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оперировать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абстрактными категориями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85398" y="5157192"/>
            <a:ext cx="1944216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осуществлять рефлексию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44475" y="3450366"/>
            <a:ext cx="1996736" cy="1399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смыслового чтения и функциональной грамотности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98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96752"/>
            <a:ext cx="8784975" cy="554461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Педагогу важно оперировать не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только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методикой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 ОРКСЭ,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 и 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обладать знаниями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возрастной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психологии ученика: психологией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познания, индивидуальных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когнитивных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 (восприятие, анализ информации об окружающей действительности, внимание, память, речь). </a:t>
            </a:r>
          </a:p>
          <a:p>
            <a:pPr marL="0" indent="0" algn="just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Психологические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мыслительные процессы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школьного возраста до конца ещё  далеко не сформированы.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Психолог, исследователь Лев Семёнович  Выготский (1896-1934гг.)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определил примерный возраст начального проявления понятийного мышления: у подростков это 11 – 14 лет.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исследования Л. В. Выготского и других психологов, в подростковом возрасте понятийное мышление только начинает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формироваться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преобладает наглядно- образное мышление. Предмет ОРКСЭ «богат» абстрактными понятиями и философскими категориями.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</a:t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преподавания предмета ОРКСЭ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21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3" cy="518457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2)Непроизвольная </a:t>
            </a:r>
            <a:r>
              <a:rPr lang="ru-RU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младших классов, как показывают исследования, преобладает над произвольной. Необходимо большее внимание уделять развитию познавательной деятельности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изучается в светской школе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обучение ОРКСЭ должно проходить строго с  историко-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культорологических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позиций. Но в тоже время, при изучении данного предмета рассматриваются сложные религиозные категории, мало знакомые или совсем незнакомые детям. </a:t>
            </a:r>
          </a:p>
          <a:p>
            <a:pPr marL="0" indent="0">
              <a:buNone/>
            </a:pPr>
            <a:r>
              <a:rPr lang="ru-RU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воспитываются в светских семьях, </a:t>
            </a:r>
            <a:r>
              <a:rPr lang="ru-RU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всегда однозначно </a:t>
            </a:r>
            <a:r>
              <a:rPr lang="ru-RU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воспринимают содержание нововведённого предмета</a:t>
            </a:r>
            <a:r>
              <a:rPr lang="ru-RU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r>
              <a:rPr lang="ru-RU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ОРКСЭ предполагает </a:t>
            </a:r>
            <a:r>
              <a:rPr lang="ru-RU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безотметочную</a:t>
            </a:r>
            <a:r>
              <a:rPr lang="ru-RU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знаний, но </a:t>
            </a:r>
            <a:r>
              <a:rPr lang="ru-RU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отменяет систему оценивания.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ченик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видеть результаты своей деятельности и осуществлять обратную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связь, рефлексию.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AutoNum type="arabicParenR" startAt="2"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AutoNum type="arabicParenR" startAt="2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</a:t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преподавания предмета ОРКСЭ</a:t>
            </a:r>
            <a: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09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4808</TotalTime>
  <Words>1032</Words>
  <Application>Microsoft Office PowerPoint</Application>
  <PresentationFormat>Экран (4:3)</PresentationFormat>
  <Paragraphs>159</Paragraphs>
  <Slides>25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Bahnschrift SemiLight SemiConde</vt:lpstr>
      <vt:lpstr>Calibri</vt:lpstr>
      <vt:lpstr>Candara</vt:lpstr>
      <vt:lpstr>Symbol</vt:lpstr>
      <vt:lpstr>Times New Roman</vt:lpstr>
      <vt:lpstr>Волна</vt:lpstr>
      <vt:lpstr>Муниципальное автономное образовательное учреждение  Лицей № 11 Кировский район,  город  Красноярск</vt:lpstr>
      <vt:lpstr>Теория</vt:lpstr>
      <vt:lpstr>  Системный подход             Деятельностный подход</vt:lpstr>
      <vt:lpstr>  Элементы                              Объекты педагогической системы</vt:lpstr>
      <vt:lpstr>Системно-деятельностный подход (СДП)  включает 3 вопроса: </vt:lpstr>
      <vt:lpstr>Системно - деятельностный  подход </vt:lpstr>
      <vt:lpstr>Системно-деятельностный подход </vt:lpstr>
      <vt:lpstr>Психология  Специфика преподавания предмета ОРКСЭ</vt:lpstr>
      <vt:lpstr> Психология Специфика преподавания предмета ОРКСЭ </vt:lpstr>
      <vt:lpstr>Практика: из опыта работы</vt:lpstr>
      <vt:lpstr>Практика: из опыта работы</vt:lpstr>
      <vt:lpstr>   Практика     Понятийный словарь (образец)</vt:lpstr>
      <vt:lpstr>Фрагмент урока по  теме «Душа» Актуализация знаний Учитель предлагает обучающимся прослушать фрагмент церковного пения   </vt:lpstr>
      <vt:lpstr>   Практические задания: из опыта    работы   Задания: - Какую картину вы себе представляли, когда  слушали мелодию? О чём думали? Мечтали? -  Попробуйте изобразить «увиденное»  в виде рисунка (Ученики выполняют в рабочей тетради иллюстрацию. Поделиться свои творчеством с аудиторией  могут только по желанию).  - То, о чём вы думали, представляли - это и есть ваша душа.  - Сформулируйте тему урока (Ученики формулируют тему урока: «Душа»). Запишите тему урока в рабочую тетрадь. Далее, учитель предлагает самостоятельно дать определение понятию «Душа» и записать определение в тетрадь (Индивидуальный труд. Самостоятельная работа).   </vt:lpstr>
      <vt:lpstr>Домашнее задание</vt:lpstr>
      <vt:lpstr>Сравнительная характеристика определения понятий модуля  «Основы православной культуры»  </vt:lpstr>
      <vt:lpstr>Презентация PowerPoint</vt:lpstr>
      <vt:lpstr>Приложение 1 Творческие работы обучающихя</vt:lpstr>
      <vt:lpstr>Презентация PowerPoint</vt:lpstr>
      <vt:lpstr>Презентация PowerPoint</vt:lpstr>
      <vt:lpstr> Приложение 2 Творческие работы. Фотографии  «Светлый праздник Рождества» </vt:lpstr>
      <vt:lpstr>Презентация PowerPoint</vt:lpstr>
      <vt:lpstr>Презентация PowerPoint</vt:lpstr>
      <vt:lpstr>Источники информации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Клара Юрьевна</dc:creator>
  <cp:lastModifiedBy>Михаил Кучеренко</cp:lastModifiedBy>
  <cp:revision>577</cp:revision>
  <cp:lastPrinted>2016-03-14T12:50:30Z</cp:lastPrinted>
  <dcterms:created xsi:type="dcterms:W3CDTF">2016-03-02T12:39:34Z</dcterms:created>
  <dcterms:modified xsi:type="dcterms:W3CDTF">2023-09-05T09:45:41Z</dcterms:modified>
</cp:coreProperties>
</file>